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29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128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ED6D8-7A0C-5E68-0CE8-496BD4941B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E263F-E827-E31D-AF61-83F263BE1A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310BB9-2E1D-F409-4245-B1E7E6204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554DA-BD42-8F61-D269-ECE214B82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EDEB0-6421-1811-92DA-EE9A6FD40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15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B670E-2F82-C42B-350C-99B8AD572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E69A21-9E7F-704E-D0D0-B82E404F66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FF291-4014-EBCE-4C2A-0DA502F87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27A212-F6D8-9964-F69C-B19AC03BC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A2D70-9DDA-9237-C6CE-3F16F842E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858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E34E25-A166-8BE9-332C-E03DD6C96D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51BF17-4CE8-851F-94D9-E8385384A1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D6BA8-95AA-E516-AED6-BE4143636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3BF31-C10F-842F-931F-07F72C7E7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226D7-828B-E81B-45B4-35BC4B437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450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62AC1-1677-5E6F-FD06-09870AF53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29E1D-2748-479F-1810-7869DE81F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AA7B0-CA99-0004-DD4D-489D960E6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261908-EA03-0E60-F751-069ADFAE3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F97E70-84B5-04B7-5F5F-7982644AD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608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6CDF8-B622-4331-561F-3BAAB8DC3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58472B-0B27-F354-A6C0-B9CAE7B18D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51B87E-A8F7-4115-0179-9FFBBFE7C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7DD8F5-84A8-2CCD-C771-053E3E1B4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B67AF-4A56-4486-CCF8-51B7768BE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23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50DD0-6D71-6A3E-72D6-6C3C22CC6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271A3-85E9-7C1B-2184-B00D0E3731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DAB8C5-4A25-3698-4361-F089705D7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F30F8-42E3-72FC-A400-2A0107A3C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A18B7C-1215-629A-90D0-A3526FD5B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4C33D2-14CE-DA94-5230-9038E579C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72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9C3CE-2E1C-1AD1-D92F-70970D9A0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492B39-B189-4574-BFDE-524B6F285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E67C7-28C1-59A6-ED50-8123C9833D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18924E-A7B9-CB1D-47DC-9B0CC776DB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CE8349-9B99-5547-9B03-F533154E94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999924-BEA6-66B0-45C5-D08A342F0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054E75-D383-95E3-DA6D-271EC2C5B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2BE375-7434-56C5-28B1-ADAD2A2CD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402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C81DB-ECFD-9F10-454F-09AD6DB06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9A9E54-0948-778D-3B6D-85D2914A7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70FD96-CB51-0064-D284-0A8F0F8F6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23535-A735-FDC6-6D7D-C6565A07E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643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8D2010-7FF6-B5C3-811E-998FAD41D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78FAB9-A342-7E19-DBF2-0A7905471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0BD1C8-0DE7-BA1E-C976-65E593A8B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94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15B7E-FD37-9FAA-50B7-7997C0A6C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D0605B-59CD-1F6E-3720-5E352CEB6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C992F9-251A-1F78-E7BA-9036CD0F6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B83D4C-EB79-3342-1E42-5DC6B27A5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DE6BAB-1397-AE5C-226E-12D3C6CDB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A214CD-08FA-C210-1046-92AF9E339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34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E8E30-2C63-77FC-4060-DBC800595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AA3ECF-937D-C609-9407-A90433FBBC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347446-E77B-B763-6993-261BE9A8D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07DDC5-1BE8-7668-21DE-8958B48FB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B582DA-8A10-C745-87AE-90B1E7833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BB3289-F133-EDFD-C884-9A2068240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085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EC68BC-DFA5-FF1D-0056-6FE0A3D1B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B2F8A6-4386-EE8E-E88C-E88B8303B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DC0AA1-C2E3-4ED5-C35F-8F7B768017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A26E88A-03F4-458E-B349-D01A7112EDE6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FD9E7-82AC-5F16-5253-A10F4ADB8F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BF307-CAA0-CF69-B664-B9B927ECE3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FC389C5-DB00-43A2-8CF4-C735D00EC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58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1EFC030D-FC54-905D-12E5-E89300DD538D}"/>
              </a:ext>
            </a:extLst>
          </p:cNvPr>
          <p:cNvSpPr txBox="1"/>
          <p:nvPr/>
        </p:nvSpPr>
        <p:spPr>
          <a:xfrm>
            <a:off x="876256" y="2048760"/>
            <a:ext cx="1782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Original Webpage Image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C1B1AE2-0BF1-96C2-0598-90699A7495AE}"/>
              </a:ext>
            </a:extLst>
          </p:cNvPr>
          <p:cNvSpPr/>
          <p:nvPr/>
        </p:nvSpPr>
        <p:spPr>
          <a:xfrm>
            <a:off x="2938333" y="2980643"/>
            <a:ext cx="1677798" cy="885038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Image Segmentation</a:t>
            </a:r>
          </a:p>
        </p:txBody>
      </p:sp>
      <p:pic>
        <p:nvPicPr>
          <p:cNvPr id="1026" name="Picture 2" descr="Generated image">
            <a:extLst>
              <a:ext uri="{FF2B5EF4-FFF2-40B4-BE49-F238E27FC236}">
                <a16:creationId xmlns:a16="http://schemas.microsoft.com/office/drawing/2014/main" id="{25DE5A60-94D4-500E-098E-F56AEEDBDE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23" b="96387" l="1855" r="97656">
                        <a14:foregroundMark x1="4883" y1="4785" x2="9668" y2="29883"/>
                        <a14:foregroundMark x1="9473" y1="11426" x2="28906" y2="27148"/>
                        <a14:foregroundMark x1="30078" y1="19922" x2="55371" y2="55469"/>
                        <a14:foregroundMark x1="55371" y1="55469" x2="61035" y2="73145"/>
                        <a14:foregroundMark x1="64844" y1="59375" x2="65918" y2="76367"/>
                        <a14:foregroundMark x1="75684" y1="60645" x2="72754" y2="82227"/>
                        <a14:foregroundMark x1="33496" y1="61426" x2="26172" y2="78613"/>
                        <a14:foregroundMark x1="17188" y1="60059" x2="16504" y2="76660"/>
                        <a14:foregroundMark x1="10156" y1="60938" x2="8008" y2="75098"/>
                        <a14:foregroundMark x1="4004" y1="64355" x2="9180" y2="78320"/>
                        <a14:foregroundMark x1="10449" y1="83594" x2="11133" y2="85645"/>
                        <a14:foregroundMark x1="14941" y1="89551" x2="17578" y2="90723"/>
                        <a14:foregroundMark x1="25977" y1="90723" x2="34961" y2="91113"/>
                        <a14:foregroundMark x1="41992" y1="91016" x2="51465" y2="91211"/>
                        <a14:foregroundMark x1="60547" y1="90625" x2="68359" y2="89941"/>
                        <a14:foregroundMark x1="74707" y1="89648" x2="79004" y2="88574"/>
                        <a14:foregroundMark x1="83398" y1="84180" x2="86621" y2="78613"/>
                        <a14:foregroundMark x1="86426" y1="72949" x2="87500" y2="67188"/>
                        <a14:foregroundMark x1="88770" y1="62207" x2="90039" y2="57422"/>
                        <a14:foregroundMark x1="90527" y1="54102" x2="91309" y2="49316"/>
                        <a14:foregroundMark x1="91895" y1="45801" x2="91992" y2="40234"/>
                        <a14:foregroundMark x1="92383" y1="34668" x2="92969" y2="25391"/>
                        <a14:foregroundMark x1="92773" y1="20801" x2="92188" y2="17969"/>
                        <a14:foregroundMark x1="90234" y1="16797" x2="81152" y2="14844"/>
                        <a14:foregroundMark x1="71289" y1="13867" x2="57520" y2="14160"/>
                        <a14:foregroundMark x1="57520" y1="14160" x2="57520" y2="14160"/>
                        <a14:foregroundMark x1="50391" y1="13867" x2="38965" y2="13281"/>
                        <a14:foregroundMark x1="38965" y1="13281" x2="38965" y2="13281"/>
                        <a14:foregroundMark x1="32715" y1="13086" x2="27246" y2="12988"/>
                        <a14:foregroundMark x1="22949" y1="13086" x2="19531" y2="14355"/>
                        <a14:foregroundMark x1="21875" y1="18359" x2="29688" y2="28711"/>
                        <a14:foregroundMark x1="29688" y1="28711" x2="29688" y2="28711"/>
                        <a14:foregroundMark x1="36621" y1="34375" x2="46582" y2="41797"/>
                        <a14:foregroundMark x1="56348" y1="48828" x2="62695" y2="53809"/>
                        <a14:foregroundMark x1="71387" y1="59570" x2="76074" y2="62305"/>
                        <a14:foregroundMark x1="5762" y1="4395" x2="13184" y2="3906"/>
                        <a14:foregroundMark x1="40234" y1="3906" x2="58301" y2="4199"/>
                        <a14:foregroundMark x1="58301" y1="4199" x2="70898" y2="3809"/>
                        <a14:foregroundMark x1="70898" y1="3809" x2="93555" y2="4004"/>
                        <a14:foregroundMark x1="96777" y1="5566" x2="96289" y2="13184"/>
                        <a14:foregroundMark x1="87988" y1="56543" x2="85547" y2="79199"/>
                        <a14:foregroundMark x1="45117" y1="50391" x2="37988" y2="74121"/>
                        <a14:foregroundMark x1="30664" y1="53906" x2="29590" y2="77930"/>
                        <a14:foregroundMark x1="20020" y1="56445" x2="22168" y2="81641"/>
                        <a14:foregroundMark x1="25977" y1="63965" x2="39453" y2="58789"/>
                        <a14:foregroundMark x1="39453" y1="58789" x2="51172" y2="71875"/>
                        <a14:foregroundMark x1="51172" y1="71875" x2="55859" y2="82910"/>
                        <a14:foregroundMark x1="55859" y1="82910" x2="44141" y2="87500"/>
                        <a14:foregroundMark x1="44141" y1="87500" x2="46191" y2="92188"/>
                        <a14:foregroundMark x1="2930" y1="51758" x2="2832" y2="61523"/>
                        <a14:foregroundMark x1="35254" y1="9570" x2="68848" y2="11133"/>
                        <a14:foregroundMark x1="16406" y1="8789" x2="41406" y2="12402"/>
                        <a14:foregroundMark x1="16699" y1="10254" x2="32910" y2="12305"/>
                        <a14:foregroundMark x1="69043" y1="7227" x2="87402" y2="11523"/>
                        <a14:foregroundMark x1="44531" y1="64355" x2="62695" y2="65234"/>
                        <a14:foregroundMark x1="6934" y1="87500" x2="32617" y2="93750"/>
                        <a14:foregroundMark x1="3320" y1="75391" x2="4492" y2="92285"/>
                        <a14:foregroundMark x1="9375" y1="96582" x2="28223" y2="96191"/>
                        <a14:foregroundMark x1="56641" y1="96582" x2="81348" y2="96289"/>
                        <a14:foregroundMark x1="81348" y1="96289" x2="92773" y2="96484"/>
                        <a14:foregroundMark x1="97168" y1="68262" x2="96484" y2="87891"/>
                        <a14:foregroundMark x1="72559" y1="35156" x2="67188" y2="51563"/>
                        <a14:foregroundMark x1="77930" y1="20313" x2="48535" y2="44629"/>
                        <a14:foregroundMark x1="72754" y1="26758" x2="36914" y2="38672"/>
                        <a14:foregroundMark x1="36914" y1="38672" x2="50488" y2="29980"/>
                        <a14:foregroundMark x1="50488" y1="29980" x2="39453" y2="46484"/>
                        <a14:foregroundMark x1="39453" y1="46484" x2="32520" y2="35547"/>
                        <a14:foregroundMark x1="32520" y1="35547" x2="19629" y2="41113"/>
                        <a14:foregroundMark x1="19629" y1="41113" x2="10156" y2="28906"/>
                        <a14:foregroundMark x1="10156" y1="28906" x2="6934" y2="42383"/>
                        <a14:foregroundMark x1="3027" y1="9570" x2="3906" y2="25488"/>
                        <a14:foregroundMark x1="3320" y1="19238" x2="3613" y2="35352"/>
                        <a14:foregroundMark x1="3906" y1="37305" x2="2441" y2="50684"/>
                        <a14:foregroundMark x1="16699" y1="27832" x2="35547" y2="29395"/>
                        <a14:foregroundMark x1="6055" y1="3320" x2="4297" y2="12500"/>
                        <a14:foregroundMark x1="4785" y1="4004" x2="1953" y2="9082"/>
                        <a14:foregroundMark x1="12598" y1="3320" x2="38281" y2="3809"/>
                        <a14:foregroundMark x1="38281" y1="3809" x2="40039" y2="3613"/>
                        <a14:foregroundMark x1="96680" y1="12109" x2="97656" y2="25195"/>
                        <a14:foregroundMark x1="67383" y1="20020" x2="24609" y2="22656"/>
                        <a14:backgroundMark x1="1465" y1="1953" x2="1415" y2="4936"/>
                        <a14:backgroundMark x1="1172" y1="94824" x2="684" y2="99316"/>
                        <a14:backgroundMark x1="97852" y1="98828" x2="90430" y2="98926"/>
                        <a14:backgroundMark x1="98340" y1="2734" x2="98710" y2="56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935" y="2676348"/>
            <a:ext cx="1505303" cy="1505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1D7C898A-F4B4-6653-F699-85586C8187A0}"/>
              </a:ext>
            </a:extLst>
          </p:cNvPr>
          <p:cNvSpPr/>
          <p:nvPr/>
        </p:nvSpPr>
        <p:spPr>
          <a:xfrm>
            <a:off x="2549991" y="3379120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49975A29-571C-F929-96C7-3A788CA71DEF}"/>
              </a:ext>
            </a:extLst>
          </p:cNvPr>
          <p:cNvSpPr/>
          <p:nvPr/>
        </p:nvSpPr>
        <p:spPr>
          <a:xfrm>
            <a:off x="4681495" y="3380298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EB535E9B-F4FE-1611-12B8-5AD6DFF65443}"/>
              </a:ext>
            </a:extLst>
          </p:cNvPr>
          <p:cNvGrpSpPr/>
          <p:nvPr/>
        </p:nvGrpSpPr>
        <p:grpSpPr>
          <a:xfrm>
            <a:off x="5069837" y="2762197"/>
            <a:ext cx="1430323" cy="1467624"/>
            <a:chOff x="5235257" y="1912777"/>
            <a:chExt cx="1430323" cy="1467624"/>
          </a:xfrm>
        </p:grpSpPr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1D01F06A-F33E-B50C-B3AE-AF2805079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35257" y="1912777"/>
              <a:ext cx="1430322" cy="49664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93DA2F2-13EE-E175-C59C-E5EFF06DB4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235258" y="2730979"/>
              <a:ext cx="1430322" cy="649422"/>
            </a:xfrm>
            <a:prstGeom prst="rect">
              <a:avLst/>
            </a:prstGeom>
          </p:spPr>
        </p:pic>
        <p:sp>
          <p:nvSpPr>
            <p:cNvPr id="27" name="Plus Sign 26">
              <a:extLst>
                <a:ext uri="{FF2B5EF4-FFF2-40B4-BE49-F238E27FC236}">
                  <a16:creationId xmlns:a16="http://schemas.microsoft.com/office/drawing/2014/main" id="{18A6288E-BB61-FF99-BD37-A5CEC7E37AD8}"/>
                </a:ext>
              </a:extLst>
            </p:cNvPr>
            <p:cNvSpPr/>
            <p:nvPr/>
          </p:nvSpPr>
          <p:spPr>
            <a:xfrm>
              <a:off x="5845556" y="2467433"/>
              <a:ext cx="209725" cy="205530"/>
            </a:xfrm>
            <a:prstGeom prst="mathPlus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7F66F35A-AFC6-6E47-9312-4657E1725DBD}"/>
              </a:ext>
            </a:extLst>
          </p:cNvPr>
          <p:cNvSpPr/>
          <p:nvPr/>
        </p:nvSpPr>
        <p:spPr>
          <a:xfrm>
            <a:off x="6557132" y="2966474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6F24FA02-9CA9-BEFD-3985-D1431857B34F}"/>
              </a:ext>
            </a:extLst>
          </p:cNvPr>
          <p:cNvSpPr/>
          <p:nvPr/>
        </p:nvSpPr>
        <p:spPr>
          <a:xfrm>
            <a:off x="6557132" y="3861067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378CE09-0BFC-9BEE-5097-C00C1DFD3446}"/>
              </a:ext>
            </a:extLst>
          </p:cNvPr>
          <p:cNvSpPr txBox="1"/>
          <p:nvPr/>
        </p:nvSpPr>
        <p:spPr>
          <a:xfrm>
            <a:off x="4893668" y="2115866"/>
            <a:ext cx="1782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Segmented Images</a:t>
            </a:r>
          </a:p>
        </p:txBody>
      </p:sp>
      <p:pic>
        <p:nvPicPr>
          <p:cNvPr id="1028" name="Picture 4" descr="Generated image">
            <a:extLst>
              <a:ext uri="{FF2B5EF4-FFF2-40B4-BE49-F238E27FC236}">
                <a16:creationId xmlns:a16="http://schemas.microsoft.com/office/drawing/2014/main" id="{38C38A77-9223-909F-4FA5-B534E56565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590" b="96387" l="9961" r="90137">
                        <a14:foregroundMark x1="11816" y1="8789" x2="17871" y2="82227"/>
                        <a14:foregroundMark x1="17871" y1="82227" x2="46973" y2="92676"/>
                        <a14:foregroundMark x1="46973" y1="92676" x2="72852" y2="92285"/>
                        <a14:foregroundMark x1="72852" y1="92285" x2="89355" y2="77344"/>
                        <a14:foregroundMark x1="89355" y1="77344" x2="90137" y2="11621"/>
                        <a14:foregroundMark x1="90137" y1="11621" x2="11816" y2="8301"/>
                        <a14:foregroundMark x1="16211" y1="11719" x2="25293" y2="57324"/>
                        <a14:foregroundMark x1="25293" y1="57324" x2="35645" y2="33398"/>
                        <a14:foregroundMark x1="35645" y1="33398" x2="76855" y2="35156"/>
                        <a14:foregroundMark x1="76855" y1="35156" x2="88281" y2="28027"/>
                        <a14:foregroundMark x1="19922" y1="50586" x2="40332" y2="58887"/>
                        <a14:foregroundMark x1="40332" y1="58887" x2="81152" y2="62988"/>
                        <a14:foregroundMark x1="81152" y1="62988" x2="87793" y2="68848"/>
                        <a14:foregroundMark x1="12695" y1="6738" x2="85645" y2="4590"/>
                        <a14:foregroundMark x1="85645" y1="4590" x2="87305" y2="4590"/>
                        <a14:foregroundMark x1="10645" y1="40430" x2="11914" y2="91699"/>
                        <a14:foregroundMark x1="14648" y1="96387" x2="88770" y2="958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9" t="3614" r="8908" b="3447"/>
          <a:stretch/>
        </p:blipFill>
        <p:spPr bwMode="auto">
          <a:xfrm>
            <a:off x="6937083" y="2712178"/>
            <a:ext cx="527248" cy="596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2" name="Picture 4" descr="Generated image">
            <a:extLst>
              <a:ext uri="{FF2B5EF4-FFF2-40B4-BE49-F238E27FC236}">
                <a16:creationId xmlns:a16="http://schemas.microsoft.com/office/drawing/2014/main" id="{B07DEBB8-21CC-80B4-9E8D-F4AC3C4610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590" b="96387" l="9961" r="90137">
                        <a14:foregroundMark x1="11816" y1="8789" x2="17871" y2="82227"/>
                        <a14:foregroundMark x1="17871" y1="82227" x2="46973" y2="92676"/>
                        <a14:foregroundMark x1="46973" y1="92676" x2="72852" y2="92285"/>
                        <a14:foregroundMark x1="72852" y1="92285" x2="89355" y2="77344"/>
                        <a14:foregroundMark x1="89355" y1="77344" x2="90137" y2="11621"/>
                        <a14:foregroundMark x1="90137" y1="11621" x2="11816" y2="8301"/>
                        <a14:foregroundMark x1="16211" y1="11719" x2="25293" y2="57324"/>
                        <a14:foregroundMark x1="25293" y1="57324" x2="35645" y2="33398"/>
                        <a14:foregroundMark x1="35645" y1="33398" x2="76855" y2="35156"/>
                        <a14:foregroundMark x1="76855" y1="35156" x2="88281" y2="28027"/>
                        <a14:foregroundMark x1="19922" y1="50586" x2="40332" y2="58887"/>
                        <a14:foregroundMark x1="40332" y1="58887" x2="81152" y2="62988"/>
                        <a14:foregroundMark x1="81152" y1="62988" x2="87793" y2="68848"/>
                        <a14:foregroundMark x1="12695" y1="6738" x2="85645" y2="4590"/>
                        <a14:foregroundMark x1="85645" y1="4590" x2="87305" y2="4590"/>
                        <a14:foregroundMark x1="10645" y1="40430" x2="11914" y2="91699"/>
                        <a14:foregroundMark x1="14648" y1="96387" x2="88770" y2="958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9" t="3614" r="8908" b="3447"/>
          <a:stretch/>
        </p:blipFill>
        <p:spPr bwMode="auto">
          <a:xfrm>
            <a:off x="6937083" y="3606771"/>
            <a:ext cx="527248" cy="596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F19B120E-0E4A-A0DD-CBA5-C3290C167A68}"/>
              </a:ext>
            </a:extLst>
          </p:cNvPr>
          <p:cNvSpPr txBox="1"/>
          <p:nvPr/>
        </p:nvSpPr>
        <p:spPr>
          <a:xfrm>
            <a:off x="6589927" y="2066544"/>
            <a:ext cx="12215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Code Segments</a:t>
            </a:r>
          </a:p>
        </p:txBody>
      </p:sp>
      <p:sp>
        <p:nvSpPr>
          <p:cNvPr id="45" name="Arrow: Bent 44">
            <a:extLst>
              <a:ext uri="{FF2B5EF4-FFF2-40B4-BE49-F238E27FC236}">
                <a16:creationId xmlns:a16="http://schemas.microsoft.com/office/drawing/2014/main" id="{C148B6D6-AA10-9CED-1F7B-AAD55599BA1D}"/>
              </a:ext>
            </a:extLst>
          </p:cNvPr>
          <p:cNvSpPr/>
          <p:nvPr/>
        </p:nvSpPr>
        <p:spPr>
          <a:xfrm rot="5400000">
            <a:off x="7732160" y="2565508"/>
            <a:ext cx="278194" cy="699907"/>
          </a:xfrm>
          <a:prstGeom prst="bentArrow">
            <a:avLst>
              <a:gd name="adj1" fmla="val 14789"/>
              <a:gd name="adj2" fmla="val 20846"/>
              <a:gd name="adj3" fmla="val 24615"/>
              <a:gd name="adj4" fmla="val 43750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6" name="Picture 4" descr="Generated image">
            <a:extLst>
              <a:ext uri="{FF2B5EF4-FFF2-40B4-BE49-F238E27FC236}">
                <a16:creationId xmlns:a16="http://schemas.microsoft.com/office/drawing/2014/main" id="{AA4B9AFF-E41D-7838-73DB-BC48B7DBEE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590" b="96387" l="9961" r="90137">
                        <a14:foregroundMark x1="11816" y1="8789" x2="17871" y2="82227"/>
                        <a14:foregroundMark x1="17871" y1="82227" x2="46973" y2="92676"/>
                        <a14:foregroundMark x1="46973" y1="92676" x2="72852" y2="92285"/>
                        <a14:foregroundMark x1="72852" y1="92285" x2="89355" y2="77344"/>
                        <a14:foregroundMark x1="89355" y1="77344" x2="90137" y2="11621"/>
                        <a14:foregroundMark x1="90137" y1="11621" x2="11816" y2="8301"/>
                        <a14:foregroundMark x1="16211" y1="11719" x2="25293" y2="57324"/>
                        <a14:foregroundMark x1="25293" y1="57324" x2="35645" y2="33398"/>
                        <a14:foregroundMark x1="35645" y1="33398" x2="76855" y2="35156"/>
                        <a14:foregroundMark x1="76855" y1="35156" x2="88281" y2="28027"/>
                        <a14:foregroundMark x1="19922" y1="50586" x2="40332" y2="58887"/>
                        <a14:foregroundMark x1="40332" y1="58887" x2="81152" y2="62988"/>
                        <a14:foregroundMark x1="81152" y1="62988" x2="87793" y2="68848"/>
                        <a14:foregroundMark x1="12695" y1="6738" x2="85645" y2="4590"/>
                        <a14:foregroundMark x1="85645" y1="4590" x2="87305" y2="4590"/>
                        <a14:foregroundMark x1="10645" y1="40430" x2="11914" y2="91699"/>
                        <a14:foregroundMark x1="14648" y1="96387" x2="88770" y2="9580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69" t="3614" r="8908" b="3447"/>
          <a:stretch/>
        </p:blipFill>
        <p:spPr bwMode="auto">
          <a:xfrm>
            <a:off x="7901254" y="3130661"/>
            <a:ext cx="527248" cy="596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Arrow: Bent 46">
            <a:extLst>
              <a:ext uri="{FF2B5EF4-FFF2-40B4-BE49-F238E27FC236}">
                <a16:creationId xmlns:a16="http://schemas.microsoft.com/office/drawing/2014/main" id="{ACA9F6D9-F3AC-0EAD-CA2E-3CCEA1B2AAA7}"/>
              </a:ext>
            </a:extLst>
          </p:cNvPr>
          <p:cNvSpPr/>
          <p:nvPr/>
        </p:nvSpPr>
        <p:spPr>
          <a:xfrm rot="5400000" flipH="1">
            <a:off x="7722948" y="3599198"/>
            <a:ext cx="296617" cy="699907"/>
          </a:xfrm>
          <a:prstGeom prst="bentArrow">
            <a:avLst>
              <a:gd name="adj1" fmla="val 14789"/>
              <a:gd name="adj2" fmla="val 20846"/>
              <a:gd name="adj3" fmla="val 24615"/>
              <a:gd name="adj4" fmla="val 43750"/>
            </a:avLst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8" name="Picture 2" descr="Generated image">
            <a:extLst>
              <a:ext uri="{FF2B5EF4-FFF2-40B4-BE49-F238E27FC236}">
                <a16:creationId xmlns:a16="http://schemas.microsoft.com/office/drawing/2014/main" id="{03D7EA2D-C291-E648-FB58-BA67A9BC91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23" b="96387" l="1855" r="97656">
                        <a14:foregroundMark x1="4883" y1="4785" x2="9668" y2="29883"/>
                        <a14:foregroundMark x1="9473" y1="11426" x2="28906" y2="27148"/>
                        <a14:foregroundMark x1="30078" y1="19922" x2="55371" y2="55469"/>
                        <a14:foregroundMark x1="55371" y1="55469" x2="61035" y2="73145"/>
                        <a14:foregroundMark x1="64844" y1="59375" x2="65918" y2="76367"/>
                        <a14:foregroundMark x1="75684" y1="60645" x2="72754" y2="82227"/>
                        <a14:foregroundMark x1="33496" y1="61426" x2="26172" y2="78613"/>
                        <a14:foregroundMark x1="17188" y1="60059" x2="16504" y2="76660"/>
                        <a14:foregroundMark x1="10156" y1="60938" x2="8008" y2="75098"/>
                        <a14:foregroundMark x1="4004" y1="64355" x2="9180" y2="78320"/>
                        <a14:foregroundMark x1="10449" y1="83594" x2="11133" y2="85645"/>
                        <a14:foregroundMark x1="14941" y1="89551" x2="17578" y2="90723"/>
                        <a14:foregroundMark x1="25977" y1="90723" x2="34961" y2="91113"/>
                        <a14:foregroundMark x1="41992" y1="91016" x2="51465" y2="91211"/>
                        <a14:foregroundMark x1="60547" y1="90625" x2="68359" y2="89941"/>
                        <a14:foregroundMark x1="74707" y1="89648" x2="79004" y2="88574"/>
                        <a14:foregroundMark x1="83398" y1="84180" x2="86621" y2="78613"/>
                        <a14:foregroundMark x1="86426" y1="72949" x2="87500" y2="67188"/>
                        <a14:foregroundMark x1="88770" y1="62207" x2="90039" y2="57422"/>
                        <a14:foregroundMark x1="90527" y1="54102" x2="91309" y2="49316"/>
                        <a14:foregroundMark x1="91895" y1="45801" x2="91992" y2="40234"/>
                        <a14:foregroundMark x1="92383" y1="34668" x2="92969" y2="25391"/>
                        <a14:foregroundMark x1="92773" y1="20801" x2="92188" y2="17969"/>
                        <a14:foregroundMark x1="90234" y1="16797" x2="81152" y2="14844"/>
                        <a14:foregroundMark x1="71289" y1="13867" x2="57520" y2="14160"/>
                        <a14:foregroundMark x1="57520" y1="14160" x2="57520" y2="14160"/>
                        <a14:foregroundMark x1="50391" y1="13867" x2="38965" y2="13281"/>
                        <a14:foregroundMark x1="38965" y1="13281" x2="38965" y2="13281"/>
                        <a14:foregroundMark x1="32715" y1="13086" x2="27246" y2="12988"/>
                        <a14:foregroundMark x1="22949" y1="13086" x2="19531" y2="14355"/>
                        <a14:foregroundMark x1="21875" y1="18359" x2="29688" y2="28711"/>
                        <a14:foregroundMark x1="29688" y1="28711" x2="29688" y2="28711"/>
                        <a14:foregroundMark x1="36621" y1="34375" x2="46582" y2="41797"/>
                        <a14:foregroundMark x1="56348" y1="48828" x2="62695" y2="53809"/>
                        <a14:foregroundMark x1="71387" y1="59570" x2="76074" y2="62305"/>
                        <a14:foregroundMark x1="5762" y1="4395" x2="13184" y2="3906"/>
                        <a14:foregroundMark x1="40234" y1="3906" x2="58301" y2="4199"/>
                        <a14:foregroundMark x1="58301" y1="4199" x2="70898" y2="3809"/>
                        <a14:foregroundMark x1="70898" y1="3809" x2="93555" y2="4004"/>
                        <a14:foregroundMark x1="96777" y1="5566" x2="96289" y2="13184"/>
                        <a14:foregroundMark x1="87988" y1="56543" x2="85547" y2="79199"/>
                        <a14:foregroundMark x1="45117" y1="50391" x2="37988" y2="74121"/>
                        <a14:foregroundMark x1="30664" y1="53906" x2="29590" y2="77930"/>
                        <a14:foregroundMark x1="20020" y1="56445" x2="22168" y2="81641"/>
                        <a14:foregroundMark x1="25977" y1="63965" x2="39453" y2="58789"/>
                        <a14:foregroundMark x1="39453" y1="58789" x2="51172" y2="71875"/>
                        <a14:foregroundMark x1="51172" y1="71875" x2="55859" y2="82910"/>
                        <a14:foregroundMark x1="55859" y1="82910" x2="44141" y2="87500"/>
                        <a14:foregroundMark x1="44141" y1="87500" x2="46191" y2="92188"/>
                        <a14:foregroundMark x1="2930" y1="51758" x2="2832" y2="61523"/>
                        <a14:foregroundMark x1="35254" y1="9570" x2="68848" y2="11133"/>
                        <a14:foregroundMark x1="16406" y1="8789" x2="41406" y2="12402"/>
                        <a14:foregroundMark x1="16699" y1="10254" x2="32910" y2="12305"/>
                        <a14:foregroundMark x1="69043" y1="7227" x2="87402" y2="11523"/>
                        <a14:foregroundMark x1="44531" y1="64355" x2="62695" y2="65234"/>
                        <a14:foregroundMark x1="6934" y1="87500" x2="32617" y2="93750"/>
                        <a14:foregroundMark x1="3320" y1="75391" x2="4492" y2="92285"/>
                        <a14:foregroundMark x1="9375" y1="96582" x2="28223" y2="96191"/>
                        <a14:foregroundMark x1="56641" y1="96582" x2="81348" y2="96289"/>
                        <a14:foregroundMark x1="81348" y1="96289" x2="92773" y2="96484"/>
                        <a14:foregroundMark x1="97168" y1="68262" x2="96484" y2="87891"/>
                        <a14:foregroundMark x1="72559" y1="35156" x2="67188" y2="51563"/>
                        <a14:foregroundMark x1="77930" y1="20313" x2="48535" y2="44629"/>
                        <a14:foregroundMark x1="72754" y1="26758" x2="36914" y2="38672"/>
                        <a14:foregroundMark x1="36914" y1="38672" x2="50488" y2="29980"/>
                        <a14:foregroundMark x1="50488" y1="29980" x2="39453" y2="46484"/>
                        <a14:foregroundMark x1="39453" y1="46484" x2="32520" y2="35547"/>
                        <a14:foregroundMark x1="32520" y1="35547" x2="19629" y2="41113"/>
                        <a14:foregroundMark x1="19629" y1="41113" x2="10156" y2="28906"/>
                        <a14:foregroundMark x1="10156" y1="28906" x2="6934" y2="42383"/>
                        <a14:foregroundMark x1="3027" y1="9570" x2="3906" y2="25488"/>
                        <a14:foregroundMark x1="3320" y1="19238" x2="3613" y2="35352"/>
                        <a14:foregroundMark x1="3906" y1="37305" x2="2441" y2="50684"/>
                        <a14:foregroundMark x1="16699" y1="27832" x2="35547" y2="29395"/>
                        <a14:foregroundMark x1="6055" y1="3320" x2="4297" y2="12500"/>
                        <a14:foregroundMark x1="4785" y1="4004" x2="1953" y2="9082"/>
                        <a14:foregroundMark x1="12598" y1="3320" x2="38281" y2="3809"/>
                        <a14:foregroundMark x1="38281" y1="3809" x2="40039" y2="3613"/>
                        <a14:foregroundMark x1="96680" y1="12109" x2="97656" y2="25195"/>
                        <a14:foregroundMark x1="67383" y1="20020" x2="24609" y2="22656"/>
                        <a14:backgroundMark x1="1465" y1="1953" x2="1415" y2="4936"/>
                        <a14:backgroundMark x1="1172" y1="94824" x2="684" y2="99316"/>
                        <a14:backgroundMark x1="97852" y1="98828" x2="90430" y2="98926"/>
                        <a14:backgroundMark x1="98340" y1="2734" x2="98710" y2="569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1111" y="2673258"/>
            <a:ext cx="1505303" cy="1505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9" name="Arrow: Right 48">
            <a:extLst>
              <a:ext uri="{FF2B5EF4-FFF2-40B4-BE49-F238E27FC236}">
                <a16:creationId xmlns:a16="http://schemas.microsoft.com/office/drawing/2014/main" id="{21822CFA-7620-12F3-C5E3-20A30CEAF074}"/>
              </a:ext>
            </a:extLst>
          </p:cNvPr>
          <p:cNvSpPr/>
          <p:nvPr/>
        </p:nvSpPr>
        <p:spPr>
          <a:xfrm>
            <a:off x="8478765" y="3375575"/>
            <a:ext cx="322978" cy="88085"/>
          </a:xfrm>
          <a:prstGeom prst="rightArrow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2B61348-DFF2-FDAB-C799-B1E72376BE84}"/>
              </a:ext>
            </a:extLst>
          </p:cNvPr>
          <p:cNvSpPr txBox="1"/>
          <p:nvPr/>
        </p:nvSpPr>
        <p:spPr>
          <a:xfrm>
            <a:off x="8682432" y="2026927"/>
            <a:ext cx="1782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Final     Webpage Image</a:t>
            </a:r>
          </a:p>
        </p:txBody>
      </p:sp>
    </p:spTree>
    <p:extLst>
      <p:ext uri="{BB962C8B-B14F-4D97-AF65-F5344CB8AC3E}">
        <p14:creationId xmlns:p14="http://schemas.microsoft.com/office/powerpoint/2010/main" val="4120620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913</TotalTime>
  <Words>12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Norman</dc:creator>
  <cp:lastModifiedBy>Michael Norman</cp:lastModifiedBy>
  <cp:revision>1</cp:revision>
  <dcterms:created xsi:type="dcterms:W3CDTF">2025-04-19T09:26:59Z</dcterms:created>
  <dcterms:modified xsi:type="dcterms:W3CDTF">2025-04-20T00:40:51Z</dcterms:modified>
</cp:coreProperties>
</file>

<file path=docProps/thumbnail.jpeg>
</file>